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4" r:id="rId2"/>
  </p:sldIdLst>
  <p:sldSz cx="18288000" cy="10287000"/>
  <p:notesSz cx="6858000" cy="9144000"/>
  <p:embeddedFontLst>
    <p:embeddedFont>
      <p:font typeface="Open Sauce Bold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4" d="100"/>
          <a:sy n="64" d="100"/>
        </p:scale>
        <p:origin x="68" y="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E3AC2-D719-97BB-3783-71E3BB510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39">
            <a:extLst>
              <a:ext uri="{FF2B5EF4-FFF2-40B4-BE49-F238E27FC236}">
                <a16:creationId xmlns:a16="http://schemas.microsoft.com/office/drawing/2014/main" id="{B63FF577-6342-5B76-B26A-7735CCB5F28A}"/>
              </a:ext>
            </a:extLst>
          </p:cNvPr>
          <p:cNvSpPr/>
          <p:nvPr/>
        </p:nvSpPr>
        <p:spPr>
          <a:xfrm>
            <a:off x="193080" y="-356258"/>
            <a:ext cx="3693221" cy="2769915"/>
          </a:xfrm>
          <a:custGeom>
            <a:avLst/>
            <a:gdLst/>
            <a:ahLst/>
            <a:cxnLst/>
            <a:rect l="l" t="t" r="r" b="b"/>
            <a:pathLst>
              <a:path w="3693221" h="2769915">
                <a:moveTo>
                  <a:pt x="0" y="0"/>
                </a:moveTo>
                <a:lnTo>
                  <a:pt x="3693221" y="0"/>
                </a:lnTo>
                <a:lnTo>
                  <a:pt x="3693221" y="2769916"/>
                </a:lnTo>
                <a:lnTo>
                  <a:pt x="0" y="276991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58F394E-47B0-4042-DB07-E0085DD32D34}"/>
              </a:ext>
            </a:extLst>
          </p:cNvPr>
          <p:cNvSpPr txBox="1"/>
          <p:nvPr/>
        </p:nvSpPr>
        <p:spPr>
          <a:xfrm>
            <a:off x="1066800" y="3771900"/>
            <a:ext cx="7200902" cy="6201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Jeunes</a:t>
            </a:r>
          </a:p>
          <a:p>
            <a:pPr algn="ctr"/>
            <a:endParaRPr lang="fr-FR" b="1" dirty="0">
              <a:solidFill>
                <a:srgbClr val="FF0000"/>
              </a:solidFill>
              <a:latin typeface="Open Sauce Bold" panose="020B0604020202020204" charset="0"/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Baby Athlé (2020–2022) – 105 €</a:t>
            </a:r>
            <a:b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Samedi : 11h15 – 12h00</a:t>
            </a:r>
          </a:p>
          <a:p>
            <a:pPr algn="ctr"/>
            <a:endParaRPr lang="fr-FR" b="1" dirty="0">
              <a:solidFill>
                <a:srgbClr val="FF0000"/>
              </a:solidFill>
              <a:latin typeface="Open Sauce Bold" panose="020B0604020202020204" charset="0"/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Éveil Athlé (2017–2019) – 145 €</a:t>
            </a:r>
            <a:b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• </a:t>
            </a: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Mardi : 17h30 – 18h45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Mercredi : 10h45 – 12h00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Samedi : 9h30 – 11h00</a:t>
            </a:r>
          </a:p>
          <a:p>
            <a:pPr algn="ctr"/>
            <a:endParaRPr lang="fr-FR" b="1" dirty="0">
              <a:solidFill>
                <a:srgbClr val="FF0000"/>
              </a:solidFill>
              <a:latin typeface="Open Sauce Bold" panose="020B0604020202020204" charset="0"/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Poussins (2015–2016) – 145 €</a:t>
            </a:r>
            <a:b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• </a:t>
            </a: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Mercredi : 10h45 – 12h00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Samedi : 9h30 – 11h00</a:t>
            </a:r>
          </a:p>
          <a:p>
            <a:pPr algn="ctr"/>
            <a:endParaRPr lang="fr-FR" b="1" dirty="0">
              <a:solidFill>
                <a:srgbClr val="FF0000"/>
              </a:solidFill>
              <a:latin typeface="Open Sauce Bold" panose="020B0604020202020204" charset="0"/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Jeunes compétition (Benjamins à Juniors) – 145 €</a:t>
            </a:r>
            <a:b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Lundi : 18h00 – 20h00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Mercredi : 16h00 – 17h30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Vendredi : 18h00 – 20h00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Samedi : 9h30 – 11h00</a:t>
            </a:r>
          </a:p>
          <a:p>
            <a:br>
              <a:rPr lang="fr-FR" dirty="0"/>
            </a:br>
            <a:endParaRPr lang="fr-FR" dirty="0"/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FR" sz="1800" kern="100" dirty="0">
              <a:solidFill>
                <a:schemeClr val="tx2"/>
              </a:solidFill>
              <a:effectLst/>
              <a:latin typeface="Open Sauce Bold" panose="020B060402020202020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38">
            <a:extLst>
              <a:ext uri="{FF2B5EF4-FFF2-40B4-BE49-F238E27FC236}">
                <a16:creationId xmlns:a16="http://schemas.microsoft.com/office/drawing/2014/main" id="{5AC2B705-2F5C-7E70-8273-D3FB2ABDB913}"/>
              </a:ext>
            </a:extLst>
          </p:cNvPr>
          <p:cNvSpPr txBox="1"/>
          <p:nvPr/>
        </p:nvSpPr>
        <p:spPr>
          <a:xfrm>
            <a:off x="304800" y="2781300"/>
            <a:ext cx="16683007" cy="738664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fr-FR" sz="4800" b="1" i="0" u="none" strike="noStrike" dirty="0">
                <a:solidFill>
                  <a:srgbClr val="1F497D"/>
                </a:solidFill>
                <a:effectLst/>
                <a:latin typeface="Open Sauce Bold" panose="020B0604020202020204" charset="0"/>
              </a:rPr>
              <a:t>Créneaux et Tarifs  </a:t>
            </a:r>
            <a:r>
              <a:rPr lang="fr-FR" sz="4800" b="1" dirty="0">
                <a:solidFill>
                  <a:srgbClr val="FF0000">
                    <a:alpha val="69804"/>
                  </a:srgbClr>
                </a:solidFill>
                <a:latin typeface="Open Sauce Bold"/>
              </a:rPr>
              <a:t> </a:t>
            </a:r>
          </a:p>
        </p:txBody>
      </p:sp>
      <p:sp>
        <p:nvSpPr>
          <p:cNvPr id="10" name="TextBox 38">
            <a:extLst>
              <a:ext uri="{FF2B5EF4-FFF2-40B4-BE49-F238E27FC236}">
                <a16:creationId xmlns:a16="http://schemas.microsoft.com/office/drawing/2014/main" id="{500D6DBB-3A72-EE2A-8AF2-599FC0E63715}"/>
              </a:ext>
            </a:extLst>
          </p:cNvPr>
          <p:cNvSpPr txBox="1"/>
          <p:nvPr/>
        </p:nvSpPr>
        <p:spPr>
          <a:xfrm>
            <a:off x="1295400" y="9578818"/>
            <a:ext cx="16683007" cy="646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fr-FR" sz="2000" b="1" dirty="0">
                <a:solidFill>
                  <a:schemeClr val="tx2"/>
                </a:solidFill>
                <a:latin typeface="Open Sauce Bold" panose="020B0604020202020204" charset="0"/>
              </a:rPr>
              <a:t>Parts FFA incluses dans les tarifs : 73 € pour les licences Compétition, 52 € pour Running et Santé </a:t>
            </a:r>
          </a:p>
          <a:p>
            <a:pPr algn="just"/>
            <a:endParaRPr lang="fr-FR" sz="2200" b="1" i="0" u="none" strike="noStrike" dirty="0">
              <a:solidFill>
                <a:srgbClr val="FF0000"/>
              </a:solidFill>
              <a:effectLst/>
              <a:latin typeface="Open Sauce Bold" panose="020B060402020202020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77F1CAA-6CC9-8974-99C5-02BB517A3241}"/>
              </a:ext>
            </a:extLst>
          </p:cNvPr>
          <p:cNvSpPr txBox="1"/>
          <p:nvPr/>
        </p:nvSpPr>
        <p:spPr>
          <a:xfrm>
            <a:off x="9240592" y="3900307"/>
            <a:ext cx="7010398" cy="6478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Adultes</a:t>
            </a:r>
          </a:p>
          <a:p>
            <a:pPr algn="ctr"/>
            <a:endParaRPr lang="fr-FR" b="1" dirty="0">
              <a:solidFill>
                <a:srgbClr val="FF0000"/>
              </a:solidFill>
              <a:latin typeface="Open Sauce Bold" panose="020B0604020202020204" charset="0"/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Athlé Compétition – 145 €</a:t>
            </a:r>
            <a:b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Mercredi : 18h00 – 20h00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Vendredi : 18h00 – 20h00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Samedi : 10h30 – 12h00</a:t>
            </a:r>
          </a:p>
          <a:p>
            <a:pPr algn="ctr"/>
            <a:endParaRPr lang="fr-FR" b="1" dirty="0">
              <a:solidFill>
                <a:srgbClr val="FF0000"/>
              </a:solidFill>
              <a:latin typeface="Open Sauce Bold" panose="020B0604020202020204" charset="0"/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Running – 130 €</a:t>
            </a:r>
            <a:b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Mardi : 19h00 – 20h15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Jeudi : 19h00 – 20h15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Samedi : 9h30 – 11h30</a:t>
            </a:r>
          </a:p>
          <a:p>
            <a:pPr algn="ctr"/>
            <a:endParaRPr lang="fr-FR" b="1" dirty="0">
              <a:solidFill>
                <a:srgbClr val="FF0000"/>
              </a:solidFill>
              <a:latin typeface="Open Sauce Bold" panose="020B0604020202020204" charset="0"/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Marche nordique – 130 €</a:t>
            </a:r>
            <a:b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Lundi : 19h00 – 20h15</a:t>
            </a:r>
          </a:p>
          <a:p>
            <a:pPr algn="ctr"/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Mercredi  : 19h00 – 20h15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Samedi : 9h30 – 11h30</a:t>
            </a:r>
          </a:p>
          <a:p>
            <a:pPr algn="ctr"/>
            <a:endParaRPr lang="fr-FR" b="1" dirty="0">
              <a:solidFill>
                <a:srgbClr val="FF0000"/>
              </a:solidFill>
              <a:latin typeface="Open Sauce Bold" panose="020B0604020202020204" charset="0"/>
            </a:endParaRPr>
          </a:p>
          <a:p>
            <a:pPr algn="ctr"/>
            <a: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  <a:t>Athlé Santé</a:t>
            </a:r>
            <a:br>
              <a:rPr lang="fr-FR" b="1" dirty="0">
                <a:solidFill>
                  <a:srgbClr val="FF0000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Mardi : 19h00 – 20h00</a:t>
            </a:r>
            <a:b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</a:br>
            <a:r>
              <a:rPr lang="fr-FR" b="1" dirty="0">
                <a:solidFill>
                  <a:schemeClr val="tx2"/>
                </a:solidFill>
                <a:latin typeface="Open Sauce Bold" panose="020B0604020202020204" charset="0"/>
              </a:rPr>
              <a:t>• Jeudi : 19h00 – 20h00</a:t>
            </a:r>
          </a:p>
          <a:p>
            <a:br>
              <a:rPr lang="fr-FR" dirty="0"/>
            </a:br>
            <a:endParaRPr lang="fr-FR" dirty="0"/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FR" sz="1800" kern="100" dirty="0">
              <a:solidFill>
                <a:schemeClr val="tx2"/>
              </a:solidFill>
              <a:effectLst/>
              <a:latin typeface="Open Sauce Bold" panose="020B060402020202020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4" name="Image 4" descr="MAILLOT L1.jpg">
            <a:extLst>
              <a:ext uri="{FF2B5EF4-FFF2-40B4-BE49-F238E27FC236}">
                <a16:creationId xmlns:a16="http://schemas.microsoft.com/office/drawing/2014/main" id="{53A9A509-646D-C7B9-3C55-730859FBC4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256" y="5695563"/>
            <a:ext cx="1589437" cy="10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3581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d99125f-df57-4e5c-b504-47a38747867b}" enabled="0" method="" siteId="{1d99125f-df57-4e5c-b504-47a38747867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221</Words>
  <Application>Microsoft Office PowerPoint</Application>
  <PresentationFormat>Personnalisé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Symbol</vt:lpstr>
      <vt:lpstr>Open Sauce Bold</vt:lpstr>
      <vt:lpstr>Arial</vt:lpstr>
      <vt:lpstr>Calibri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ATLE</dc:title>
  <dc:creator>Isabelle ROSA</dc:creator>
  <cp:lastModifiedBy>Isabelle ROSA</cp:lastModifiedBy>
  <cp:revision>9</cp:revision>
  <dcterms:created xsi:type="dcterms:W3CDTF">2006-08-16T00:00:00Z</dcterms:created>
  <dcterms:modified xsi:type="dcterms:W3CDTF">2026-05-21T18:35:29Z</dcterms:modified>
  <dc:identifier>DAGkDAnNXRI</dc:identifier>
</cp:coreProperties>
</file>